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801600" cy="9601200" type="A3"/>
  <p:notesSz cx="6858000" cy="9144000"/>
  <p:defaultTextStyle>
    <a:defPPr>
      <a:defRPr lang="sk-SK"/>
    </a:defPPr>
    <a:lvl1pPr marL="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C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30" d="100"/>
          <a:sy n="30" d="100"/>
        </p:scale>
        <p:origin x="2573" y="10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sk-SK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8673-CCB8-4B8C-8739-BF59AC7F547C}" type="datetimeFigureOut">
              <a:rPr lang="sk-SK" smtClean="0"/>
              <a:t>9. 9. 2019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BA54-98C6-4C1D-9F72-6A828535DB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57522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8673-CCB8-4B8C-8739-BF59AC7F547C}" type="datetimeFigureOut">
              <a:rPr lang="sk-SK" smtClean="0"/>
              <a:t>9. 9. 2019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BA54-98C6-4C1D-9F72-6A828535DB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5769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8673-CCB8-4B8C-8739-BF59AC7F547C}" type="datetimeFigureOut">
              <a:rPr lang="sk-SK" smtClean="0"/>
              <a:t>9. 9. 2019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BA54-98C6-4C1D-9F72-6A828535DB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3540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8673-CCB8-4B8C-8739-BF59AC7F547C}" type="datetimeFigureOut">
              <a:rPr lang="sk-SK" smtClean="0"/>
              <a:t>9. 9. 2019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BA54-98C6-4C1D-9F72-6A828535DB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6943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8673-CCB8-4B8C-8739-BF59AC7F547C}" type="datetimeFigureOut">
              <a:rPr lang="sk-SK" smtClean="0"/>
              <a:t>9. 9. 2019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BA54-98C6-4C1D-9F72-6A828535DB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73495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8673-CCB8-4B8C-8739-BF59AC7F547C}" type="datetimeFigureOut">
              <a:rPr lang="sk-SK" smtClean="0"/>
              <a:t>9. 9. 2019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BA54-98C6-4C1D-9F72-6A828535DB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13294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8673-CCB8-4B8C-8739-BF59AC7F547C}" type="datetimeFigureOut">
              <a:rPr lang="sk-SK" smtClean="0"/>
              <a:t>9. 9. 2019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BA54-98C6-4C1D-9F72-6A828535DB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22741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8673-CCB8-4B8C-8739-BF59AC7F547C}" type="datetimeFigureOut">
              <a:rPr lang="sk-SK" smtClean="0"/>
              <a:t>9. 9. 2019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BA54-98C6-4C1D-9F72-6A828535DB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68021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8673-CCB8-4B8C-8739-BF59AC7F547C}" type="datetimeFigureOut">
              <a:rPr lang="sk-SK" smtClean="0"/>
              <a:t>9. 9. 2019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BA54-98C6-4C1D-9F72-6A828535DB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57124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8673-CCB8-4B8C-8739-BF59AC7F547C}" type="datetimeFigureOut">
              <a:rPr lang="sk-SK" smtClean="0"/>
              <a:t>9. 9. 2019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BA54-98C6-4C1D-9F72-6A828535DB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8365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sk-SK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48673-CCB8-4B8C-8739-BF59AC7F547C}" type="datetimeFigureOut">
              <a:rPr lang="sk-SK" smtClean="0"/>
              <a:t>9. 9. 2019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8BA54-98C6-4C1D-9F72-6A828535DB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9075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48673-CCB8-4B8C-8739-BF59AC7F547C}" type="datetimeFigureOut">
              <a:rPr lang="sk-SK" smtClean="0"/>
              <a:t>9. 9. 2019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8BA54-98C6-4C1D-9F72-6A828535DB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810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ok 5">
            <a:extLst>
              <a:ext uri="{FF2B5EF4-FFF2-40B4-BE49-F238E27FC236}">
                <a16:creationId xmlns:a16="http://schemas.microsoft.com/office/drawing/2014/main" id="{9B91D647-C563-4DD3-90C5-8B899CEE8B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801600" cy="9649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26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délník 4"/>
          <p:cNvSpPr/>
          <p:nvPr/>
        </p:nvSpPr>
        <p:spPr>
          <a:xfrm>
            <a:off x="2124" y="7156148"/>
            <a:ext cx="12801600" cy="1872000"/>
          </a:xfrm>
          <a:prstGeom prst="rect">
            <a:avLst/>
          </a:prstGeom>
          <a:solidFill>
            <a:srgbClr val="E9F2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4000">
              <a:latin typeface="Arial Narrow" panose="020B0606020202030204" pitchFamily="34" charset="0"/>
            </a:endParaRPr>
          </a:p>
        </p:txBody>
      </p:sp>
      <p:sp>
        <p:nvSpPr>
          <p:cNvPr id="23" name="Zaoblený obdélník 7"/>
          <p:cNvSpPr/>
          <p:nvPr/>
        </p:nvSpPr>
        <p:spPr>
          <a:xfrm>
            <a:off x="6693355" y="4563759"/>
            <a:ext cx="2275452" cy="558024"/>
          </a:xfrm>
          <a:prstGeom prst="roundRect">
            <a:avLst>
              <a:gd name="adj" fmla="val 9135"/>
            </a:avLst>
          </a:prstGeom>
          <a:solidFill>
            <a:srgbClr val="B2D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800" dirty="0">
                <a:solidFill>
                  <a:schemeClr val="tx1"/>
                </a:solidFill>
                <a:latin typeface="Arial Narrow" panose="020B0606020202030204" pitchFamily="34" charset="0"/>
                <a:ea typeface="Roboto" pitchFamily="2" charset="0"/>
              </a:rPr>
              <a:t>AKČNÝ KROK ZA XX€</a:t>
            </a:r>
          </a:p>
        </p:txBody>
      </p:sp>
      <p:cxnSp>
        <p:nvCxnSpPr>
          <p:cNvPr id="24" name="Přímá spojovací čára 9"/>
          <p:cNvCxnSpPr/>
          <p:nvPr/>
        </p:nvCxnSpPr>
        <p:spPr>
          <a:xfrm flipV="1">
            <a:off x="0" y="396240"/>
            <a:ext cx="12801600" cy="46450"/>
          </a:xfrm>
          <a:prstGeom prst="line">
            <a:avLst/>
          </a:prstGeom>
          <a:ln w="57150">
            <a:solidFill>
              <a:srgbClr val="B2D2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10"/>
          <p:cNvSpPr txBox="1"/>
          <p:nvPr/>
        </p:nvSpPr>
        <p:spPr>
          <a:xfrm>
            <a:off x="6589879" y="5411467"/>
            <a:ext cx="4849710" cy="10541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25000"/>
              </a:lnSpc>
            </a:pPr>
            <a:r>
              <a:rPr lang="sk-SK" sz="1800" i="1" dirty="0">
                <a:ln w="3175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 Condensed" pitchFamily="2" charset="0"/>
              </a:rPr>
              <a:t>„Referencia popisujúca reakciu tvojho testovacieho zákazníka ohľadom pridanej hodnotu, ktorú získal.“</a:t>
            </a:r>
          </a:p>
          <a:p>
            <a:pPr>
              <a:lnSpc>
                <a:spcPct val="125000"/>
              </a:lnSpc>
            </a:pPr>
            <a:r>
              <a:rPr lang="sk-SK" sz="1400" dirty="0">
                <a:ln w="3175"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  <a:ea typeface="Roboto Condensed" pitchFamily="2" charset="0"/>
              </a:rPr>
              <a:t>- Meno Priezvisko, pozícia, organizácia</a:t>
            </a:r>
            <a:endParaRPr lang="cs-CZ" sz="1400" dirty="0">
              <a:ln w="3175"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  <a:ea typeface="Roboto Condensed" pitchFamily="2" charset="0"/>
            </a:endParaRPr>
          </a:p>
        </p:txBody>
      </p:sp>
      <p:sp>
        <p:nvSpPr>
          <p:cNvPr id="26" name="TextovéPole 11"/>
          <p:cNvSpPr txBox="1"/>
          <p:nvPr/>
        </p:nvSpPr>
        <p:spPr>
          <a:xfrm>
            <a:off x="1105071" y="7789939"/>
            <a:ext cx="245003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k-SK" sz="1800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Roboto Condensed" pitchFamily="2" charset="0"/>
              </a:rPr>
              <a:t>Popis príslušného benefitu a vysvetlenie ako funguje na 2-3 riadky, </a:t>
            </a:r>
            <a:endParaRPr lang="cs-CZ" sz="180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Roboto Condensed" pitchFamily="2" charset="0"/>
            </a:endParaRPr>
          </a:p>
        </p:txBody>
      </p:sp>
      <p:sp>
        <p:nvSpPr>
          <p:cNvPr id="27" name="TextovéPole 12"/>
          <p:cNvSpPr txBox="1"/>
          <p:nvPr/>
        </p:nvSpPr>
        <p:spPr>
          <a:xfrm>
            <a:off x="1125553" y="7366079"/>
            <a:ext cx="274441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k-SK" sz="20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Roboto Condensed" pitchFamily="2" charset="0"/>
              </a:rPr>
              <a:t>Benefit 1</a:t>
            </a:r>
            <a:endParaRPr lang="cs-CZ" sz="20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Roboto Condensed" pitchFamily="2" charset="0"/>
            </a:endParaRPr>
          </a:p>
        </p:txBody>
      </p:sp>
      <p:sp>
        <p:nvSpPr>
          <p:cNvPr id="28" name="TextovéPole 14"/>
          <p:cNvSpPr txBox="1"/>
          <p:nvPr/>
        </p:nvSpPr>
        <p:spPr>
          <a:xfrm>
            <a:off x="4931138" y="7357891"/>
            <a:ext cx="171379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k-SK" sz="20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Roboto Condensed" pitchFamily="2" charset="0"/>
              </a:rPr>
              <a:t>Benefit 2</a:t>
            </a:r>
            <a:endParaRPr lang="cs-CZ" sz="20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Roboto Condensed" pitchFamily="2" charset="0"/>
            </a:endParaRPr>
          </a:p>
        </p:txBody>
      </p:sp>
      <p:sp>
        <p:nvSpPr>
          <p:cNvPr id="29" name="TextovéPole 16"/>
          <p:cNvSpPr txBox="1"/>
          <p:nvPr/>
        </p:nvSpPr>
        <p:spPr>
          <a:xfrm>
            <a:off x="9049627" y="7354204"/>
            <a:ext cx="171379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k-SK" sz="2000" b="1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Roboto Condensed" pitchFamily="2" charset="0"/>
              </a:rPr>
              <a:t>Benefit 3</a:t>
            </a:r>
            <a:endParaRPr lang="cs-CZ" sz="2000" b="1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Roboto Condensed" pitchFamily="2" charset="0"/>
            </a:endParaRPr>
          </a:p>
        </p:txBody>
      </p:sp>
      <p:sp>
        <p:nvSpPr>
          <p:cNvPr id="30" name="Obdélník 33"/>
          <p:cNvSpPr/>
          <p:nvPr/>
        </p:nvSpPr>
        <p:spPr>
          <a:xfrm>
            <a:off x="735610" y="1473650"/>
            <a:ext cx="4628870" cy="4818611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Arial Narrow" panose="020B0606020202030204" pitchFamily="34" charset="0"/>
            </a:endParaRPr>
          </a:p>
        </p:txBody>
      </p:sp>
      <p:sp>
        <p:nvSpPr>
          <p:cNvPr id="31" name="TextovéPole 5"/>
          <p:cNvSpPr txBox="1"/>
          <p:nvPr/>
        </p:nvSpPr>
        <p:spPr>
          <a:xfrm>
            <a:off x="6607227" y="1473650"/>
            <a:ext cx="5226080" cy="1138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sk-SK" sz="4000" b="1" dirty="0">
                <a:ln w="3175">
                  <a:noFill/>
                </a:ln>
                <a:latin typeface="Arial Narrow" panose="020B0606020202030204" pitchFamily="34" charset="0"/>
                <a:ea typeface="Roboto Condensed" pitchFamily="2" charset="0"/>
              </a:rPr>
              <a:t>NADPIS O HODNOTE, KTORÚ PONÚKAŠ</a:t>
            </a:r>
            <a:endParaRPr lang="cs-CZ" sz="4000" b="1" dirty="0">
              <a:ln w="3175">
                <a:noFill/>
              </a:ln>
              <a:latin typeface="Arial Narrow" panose="020B0606020202030204" pitchFamily="34" charset="0"/>
              <a:ea typeface="Roboto Condensed" pitchFamily="2" charset="0"/>
            </a:endParaRPr>
          </a:p>
        </p:txBody>
      </p:sp>
      <p:sp>
        <p:nvSpPr>
          <p:cNvPr id="32" name="TextovéPole 6"/>
          <p:cNvSpPr txBox="1"/>
          <p:nvPr/>
        </p:nvSpPr>
        <p:spPr>
          <a:xfrm>
            <a:off x="6638590" y="2788245"/>
            <a:ext cx="4124827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k-SK" sz="3600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Roboto Condensed" pitchFamily="2" charset="0"/>
              </a:rPr>
              <a:t>Podnadpis vysvetľujúci tvoju ponuku</a:t>
            </a:r>
            <a:endParaRPr lang="cs-CZ" sz="360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Roboto Condensed" pitchFamily="2" charset="0"/>
            </a:endParaRPr>
          </a:p>
        </p:txBody>
      </p:sp>
      <p:sp>
        <p:nvSpPr>
          <p:cNvPr id="33" name="TextovéPole 8"/>
          <p:cNvSpPr txBox="1"/>
          <p:nvPr/>
        </p:nvSpPr>
        <p:spPr>
          <a:xfrm>
            <a:off x="735610" y="580154"/>
            <a:ext cx="4277072" cy="4001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sk-SK" sz="2000" dirty="0">
                <a:ln w="3175">
                  <a:noFill/>
                </a:ln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Roboto Condensed" pitchFamily="2" charset="0"/>
              </a:rPr>
              <a:t>NÁZOV NÁPADU</a:t>
            </a:r>
            <a:endParaRPr lang="cs-CZ" sz="2000" dirty="0">
              <a:ln w="3175">
                <a:noFill/>
              </a:ln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ea typeface="Roboto Condensed" pitchFamily="2" charset="0"/>
            </a:endParaRPr>
          </a:p>
        </p:txBody>
      </p:sp>
      <p:pic>
        <p:nvPicPr>
          <p:cNvPr id="34" name="Obrázek 17" descr="03_Truban_B.png"/>
          <p:cNvPicPr>
            <a:picLocks noChangeAspect="1"/>
          </p:cNvPicPr>
          <p:nvPr/>
        </p:nvPicPr>
        <p:blipFill rotWithShape="1">
          <a:blip r:embed="rId2" cstate="print"/>
          <a:srcRect b="10401"/>
          <a:stretch/>
        </p:blipFill>
        <p:spPr>
          <a:xfrm>
            <a:off x="1730312" y="1963215"/>
            <a:ext cx="2639465" cy="3672408"/>
          </a:xfrm>
          <a:prstGeom prst="rect">
            <a:avLst/>
          </a:prstGeom>
        </p:spPr>
      </p:pic>
      <p:sp>
        <p:nvSpPr>
          <p:cNvPr id="35" name="TextovéPole 8"/>
          <p:cNvSpPr txBox="1"/>
          <p:nvPr/>
        </p:nvSpPr>
        <p:spPr>
          <a:xfrm>
            <a:off x="1331138" y="5819260"/>
            <a:ext cx="36000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k-SK" sz="1400" dirty="0">
                <a:ln w="3175">
                  <a:noFill/>
                </a:ln>
                <a:solidFill>
                  <a:schemeClr val="bg1">
                    <a:lumMod val="50000"/>
                  </a:schemeClr>
                </a:solidFill>
                <a:latin typeface="Arial Narrow" panose="020B0606020202030204" pitchFamily="34" charset="0"/>
                <a:ea typeface="Roboto Condensed" pitchFamily="2" charset="0"/>
              </a:rPr>
              <a:t>vlož obrázok ilustrujúci tvoj nápad</a:t>
            </a:r>
            <a:endParaRPr lang="cs-CZ" sz="1400" dirty="0">
              <a:ln w="3175">
                <a:noFill/>
              </a:ln>
              <a:solidFill>
                <a:schemeClr val="bg1">
                  <a:lumMod val="50000"/>
                </a:schemeClr>
              </a:solidFill>
              <a:latin typeface="Arial Narrow" panose="020B0606020202030204" pitchFamily="34" charset="0"/>
              <a:ea typeface="Roboto Condensed" pitchFamily="2" charset="0"/>
            </a:endParaRPr>
          </a:p>
        </p:txBody>
      </p:sp>
      <p:sp>
        <p:nvSpPr>
          <p:cNvPr id="36" name="TextovéPole 11"/>
          <p:cNvSpPr txBox="1"/>
          <p:nvPr/>
        </p:nvSpPr>
        <p:spPr>
          <a:xfrm>
            <a:off x="4924047" y="7779346"/>
            <a:ext cx="245003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k-SK" sz="1800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Roboto Condensed" pitchFamily="2" charset="0"/>
              </a:rPr>
              <a:t>Popis príslušného benefitu a vysvetlenie ako funguje na 2-3 riadky, </a:t>
            </a:r>
            <a:endParaRPr lang="cs-CZ" sz="180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Roboto Condensed" pitchFamily="2" charset="0"/>
            </a:endParaRPr>
          </a:p>
        </p:txBody>
      </p:sp>
      <p:sp>
        <p:nvSpPr>
          <p:cNvPr id="37" name="TextovéPole 11"/>
          <p:cNvSpPr txBox="1"/>
          <p:nvPr/>
        </p:nvSpPr>
        <p:spPr>
          <a:xfrm>
            <a:off x="9039444" y="7789939"/>
            <a:ext cx="2450035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k-SK" sz="1800" dirty="0">
                <a:ln w="3175"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Roboto Condensed" pitchFamily="2" charset="0"/>
              </a:rPr>
              <a:t>Popis príslušného benefitu a vysvetlenie ako funguje na 2-3 riadky, </a:t>
            </a:r>
            <a:endParaRPr lang="cs-CZ" sz="1800" dirty="0">
              <a:ln w="3175"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ea typeface="Roboto Condens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881484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Motív balíka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ív balíka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ív balíka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82</Words>
  <Application>Microsoft Office PowerPoint</Application>
  <PresentationFormat>A3 (297 x 420 mm)</PresentationFormat>
  <Paragraphs>13</Paragraphs>
  <Slides>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Motív balíka Office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Juraj</cp:lastModifiedBy>
  <cp:revision>5</cp:revision>
  <dcterms:created xsi:type="dcterms:W3CDTF">2015-11-16T09:08:30Z</dcterms:created>
  <dcterms:modified xsi:type="dcterms:W3CDTF">2019-09-09T07:46:08Z</dcterms:modified>
</cp:coreProperties>
</file>